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-197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8F1AE-E9B2-6943-AC48-D05636203D3A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65E6E-EF56-8346-A846-58B679428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500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8F1AE-E9B2-6943-AC48-D05636203D3A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65E6E-EF56-8346-A846-58B679428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602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8F1AE-E9B2-6943-AC48-D05636203D3A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65E6E-EF56-8346-A846-58B679428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373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8F1AE-E9B2-6943-AC48-D05636203D3A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65E6E-EF56-8346-A846-58B679428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22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8F1AE-E9B2-6943-AC48-D05636203D3A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65E6E-EF56-8346-A846-58B679428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038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8F1AE-E9B2-6943-AC48-D05636203D3A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65E6E-EF56-8346-A846-58B679428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302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8F1AE-E9B2-6943-AC48-D05636203D3A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65E6E-EF56-8346-A846-58B679428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066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8F1AE-E9B2-6943-AC48-D05636203D3A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65E6E-EF56-8346-A846-58B679428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182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8F1AE-E9B2-6943-AC48-D05636203D3A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65E6E-EF56-8346-A846-58B679428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947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8F1AE-E9B2-6943-AC48-D05636203D3A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65E6E-EF56-8346-A846-58B679428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84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8F1AE-E9B2-6943-AC48-D05636203D3A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65E6E-EF56-8346-A846-58B679428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386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98F1AE-E9B2-6943-AC48-D05636203D3A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065E6E-EF56-8346-A846-58B679428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983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a cookie from the disclaimer page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563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correct server call</a:t>
            </a:r>
            <a:endParaRPr lang="en-US" dirty="0"/>
          </a:p>
        </p:txBody>
      </p:sp>
      <p:pic>
        <p:nvPicPr>
          <p:cNvPr id="4" name="Content Placeholder 3" descr="unnamed-1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3" b="6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99517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Pittsylvania Information Page</a:t>
            </a:r>
            <a:endParaRPr lang="en-US" dirty="0"/>
          </a:p>
        </p:txBody>
      </p:sp>
      <p:pic>
        <p:nvPicPr>
          <p:cNvPr id="4" name="Content Placeholder 3" descr="unnamed-1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" b="51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33738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Finding the information page from Halifax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002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Halifax inspect element page</a:t>
            </a:r>
            <a:endParaRPr lang="en-US" dirty="0"/>
          </a:p>
        </p:txBody>
      </p:sp>
      <p:pic>
        <p:nvPicPr>
          <p:cNvPr id="4" name="Content Placeholder 3" descr="unnamed-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3" b="6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10779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unnamed-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" b="3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40213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Halifax Useless Result page</a:t>
            </a:r>
            <a:endParaRPr lang="en-US" dirty="0"/>
          </a:p>
        </p:txBody>
      </p:sp>
      <p:pic>
        <p:nvPicPr>
          <p:cNvPr id="13" name="Content Placeholder 12" descr="unnamed-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3" b="6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50336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Halifax actual result page</a:t>
            </a:r>
            <a:endParaRPr lang="en-US" dirty="0"/>
          </a:p>
        </p:txBody>
      </p:sp>
      <p:pic>
        <p:nvPicPr>
          <p:cNvPr id="6" name="Content Placeholder 5" descr="unnamed-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3" b="6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86399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Disclaimer Page in Mecklenburg</a:t>
            </a:r>
            <a:endParaRPr lang="en-US" dirty="0"/>
          </a:p>
        </p:txBody>
      </p:sp>
      <p:pic>
        <p:nvPicPr>
          <p:cNvPr id="4" name="Content Placeholder 3" descr="unnamed-1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6" b="32754"/>
          <a:stretch/>
        </p:blipFill>
        <p:spPr>
          <a:xfrm>
            <a:off x="457200" y="1790813"/>
            <a:ext cx="8229600" cy="2979262"/>
          </a:xfrm>
        </p:spPr>
      </p:pic>
    </p:spTree>
    <p:extLst>
      <p:ext uri="{BB962C8B-B14F-4D97-AF65-F5344CB8AC3E}">
        <p14:creationId xmlns:p14="http://schemas.microsoft.com/office/powerpoint/2010/main" val="2580221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Inspecting element on </a:t>
            </a:r>
            <a:endParaRPr lang="en-US" dirty="0"/>
          </a:p>
        </p:txBody>
      </p:sp>
      <p:pic>
        <p:nvPicPr>
          <p:cNvPr id="6" name="Content Placeholder 5" descr="unnamed-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" b="8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57465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Page on inspect element</a:t>
            </a:r>
            <a:endParaRPr lang="en-US" dirty="0"/>
          </a:p>
        </p:txBody>
      </p:sp>
      <p:pic>
        <p:nvPicPr>
          <p:cNvPr id="4" name="Content Placeholder 3" descr="unnamed-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3" b="613"/>
          <a:stretch>
            <a:fillRect/>
          </a:stretch>
        </p:blipFill>
        <p:spPr>
          <a:xfrm>
            <a:off x="457200" y="1600200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1877353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cookie</a:t>
            </a:r>
            <a:endParaRPr lang="en-US" dirty="0"/>
          </a:p>
        </p:txBody>
      </p:sp>
      <p:pic>
        <p:nvPicPr>
          <p:cNvPr id="4" name="Content Placeholder 3" descr="unnamed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0" b="81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6458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Finding the information page from Pittsylvania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137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Pittsylvania Page</a:t>
            </a:r>
            <a:endParaRPr lang="en-US" dirty="0"/>
          </a:p>
        </p:txBody>
      </p:sp>
      <p:pic>
        <p:nvPicPr>
          <p:cNvPr id="4" name="Content Placeholder 3" descr="unnamed-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" b="51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77935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Inspect Element on Pittsylvania</a:t>
            </a:r>
            <a:endParaRPr lang="en-US" dirty="0"/>
          </a:p>
        </p:txBody>
      </p:sp>
      <p:pic>
        <p:nvPicPr>
          <p:cNvPr id="4" name="Content Placeholder 3" descr="unnamed-1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0" b="81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10863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for Parcel ID </a:t>
            </a:r>
            <a:endParaRPr lang="en-US" dirty="0"/>
          </a:p>
        </p:txBody>
      </p:sp>
      <p:pic>
        <p:nvPicPr>
          <p:cNvPr id="4" name="Content Placeholder 3" descr="unnamed-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" b="71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70276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62</Words>
  <Application>Microsoft Macintosh PowerPoint</Application>
  <PresentationFormat>On-screen Show (4:3)</PresentationFormat>
  <Paragraphs>15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Getting a cookie from the disclaimer page </vt:lpstr>
      <vt:lpstr>Disclaimer Page in Mecklenburg</vt:lpstr>
      <vt:lpstr>Inspecting element on </vt:lpstr>
      <vt:lpstr>Network Page on inspect element</vt:lpstr>
      <vt:lpstr>Getting cookie</vt:lpstr>
      <vt:lpstr>Finding the information page from Pittsylvania</vt:lpstr>
      <vt:lpstr>Pittsylvania Page</vt:lpstr>
      <vt:lpstr>Inspect Element on Pittsylvania</vt:lpstr>
      <vt:lpstr>Searching for Parcel ID </vt:lpstr>
      <vt:lpstr>Finding correct server call</vt:lpstr>
      <vt:lpstr>Pittsylvania Information Page</vt:lpstr>
      <vt:lpstr>Finding the information page from Halifax</vt:lpstr>
      <vt:lpstr>Halifax inspect element page</vt:lpstr>
      <vt:lpstr>PowerPoint Presentation</vt:lpstr>
      <vt:lpstr>Halifax Useless Result page</vt:lpstr>
      <vt:lpstr>Halifax actual result page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a cookie from the disclaimer page </dc:title>
  <dc:creator>Tom Hantzmon</dc:creator>
  <cp:lastModifiedBy>Tom Hantzmon</cp:lastModifiedBy>
  <cp:revision>4</cp:revision>
  <dcterms:created xsi:type="dcterms:W3CDTF">2016-12-20T13:58:11Z</dcterms:created>
  <dcterms:modified xsi:type="dcterms:W3CDTF">2016-12-20T14:55:49Z</dcterms:modified>
</cp:coreProperties>
</file>